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0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2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8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3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1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7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9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37E1-CAC3-4A41-ADEB-EB463FBF9762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D626-B486-D141-920F-432568D8E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5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Facilitating Institutional Scholarly Tracking with Automation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Evan Sprague</a:t>
            </a:r>
          </a:p>
          <a:p>
            <a:r>
              <a:rPr lang="en-US" dirty="0" smtClean="0"/>
              <a:t>Keith Engwall</a:t>
            </a:r>
          </a:p>
          <a:p>
            <a:r>
              <a:rPr lang="en-US" dirty="0" smtClean="0"/>
              <a:t>Oakland University William Beaumont School of Medicine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50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Manual Process</a:t>
            </a:r>
            <a:br>
              <a:rPr lang="en-US" dirty="0" smtClean="0"/>
            </a:br>
            <a:r>
              <a:rPr lang="en-US" dirty="0" smtClean="0"/>
              <a:t>Institutional Scholarly Tracking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Author Index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Citations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146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Remove Duplicates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5359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Confirm Authors &amp; Denote Department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Format Citations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41794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URL’s to Citations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669809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Denote Article Type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853590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Report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3" idx="3"/>
            <a:endCxn id="4" idx="1"/>
          </p:cNvCxnSpPr>
          <p:nvPr/>
        </p:nvCxnSpPr>
        <p:spPr>
          <a:xfrm>
            <a:off x="2290410" y="2247101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  <a:endCxn id="5" idx="1"/>
          </p:cNvCxnSpPr>
          <p:nvPr/>
        </p:nvCxnSpPr>
        <p:spPr>
          <a:xfrm>
            <a:off x="4422540" y="2247101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3"/>
            <a:endCxn id="6" idx="1"/>
          </p:cNvCxnSpPr>
          <p:nvPr/>
        </p:nvCxnSpPr>
        <p:spPr>
          <a:xfrm>
            <a:off x="6554670" y="2247101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7" idx="0"/>
          </p:cNvCxnSpPr>
          <p:nvPr/>
        </p:nvCxnSpPr>
        <p:spPr>
          <a:xfrm flipH="1">
            <a:off x="1373805" y="2708462"/>
            <a:ext cx="6396390" cy="1688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8" idx="1"/>
          </p:cNvCxnSpPr>
          <p:nvPr/>
        </p:nvCxnSpPr>
        <p:spPr>
          <a:xfrm>
            <a:off x="2290410" y="4858286"/>
            <a:ext cx="2513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9" idx="1"/>
          </p:cNvCxnSpPr>
          <p:nvPr/>
        </p:nvCxnSpPr>
        <p:spPr>
          <a:xfrm>
            <a:off x="4375004" y="4858286"/>
            <a:ext cx="2948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  <a:endCxn id="10" idx="1"/>
          </p:cNvCxnSpPr>
          <p:nvPr/>
        </p:nvCxnSpPr>
        <p:spPr>
          <a:xfrm>
            <a:off x="6503019" y="4858286"/>
            <a:ext cx="3505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64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Author Index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Citations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1460" y="1785739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Remove Duplicates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53590" y="1785739"/>
            <a:ext cx="1833210" cy="9227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Confirm Authors &amp; Denote Department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Format Citations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41794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URL’s to Citations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669809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Denote Article Type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853590" y="4396924"/>
            <a:ext cx="1833210" cy="922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Report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3" idx="3"/>
            <a:endCxn id="4" idx="1"/>
          </p:cNvCxnSpPr>
          <p:nvPr/>
        </p:nvCxnSpPr>
        <p:spPr>
          <a:xfrm>
            <a:off x="2290410" y="2247101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  <a:endCxn id="5" idx="1"/>
          </p:cNvCxnSpPr>
          <p:nvPr/>
        </p:nvCxnSpPr>
        <p:spPr>
          <a:xfrm>
            <a:off x="4422540" y="2247101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3"/>
            <a:endCxn id="6" idx="1"/>
          </p:cNvCxnSpPr>
          <p:nvPr/>
        </p:nvCxnSpPr>
        <p:spPr>
          <a:xfrm>
            <a:off x="6554670" y="2247101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7" idx="0"/>
          </p:cNvCxnSpPr>
          <p:nvPr/>
        </p:nvCxnSpPr>
        <p:spPr>
          <a:xfrm flipH="1">
            <a:off x="1373805" y="2708462"/>
            <a:ext cx="6396390" cy="1688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8" idx="1"/>
          </p:cNvCxnSpPr>
          <p:nvPr/>
        </p:nvCxnSpPr>
        <p:spPr>
          <a:xfrm>
            <a:off x="2290410" y="4858286"/>
            <a:ext cx="2513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9" idx="1"/>
          </p:cNvCxnSpPr>
          <p:nvPr/>
        </p:nvCxnSpPr>
        <p:spPr>
          <a:xfrm>
            <a:off x="4375004" y="4858286"/>
            <a:ext cx="2948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  <a:endCxn id="10" idx="1"/>
          </p:cNvCxnSpPr>
          <p:nvPr/>
        </p:nvCxnSpPr>
        <p:spPr>
          <a:xfrm>
            <a:off x="6503019" y="4858286"/>
            <a:ext cx="3505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Manual Process</a:t>
            </a:r>
            <a:br>
              <a:rPr lang="en-US" dirty="0" smtClean="0"/>
            </a:br>
            <a:r>
              <a:rPr lang="en-US" dirty="0" smtClean="0"/>
              <a:t>Institutional Scholarly Tracking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63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Manual Process</a:t>
            </a:r>
            <a:br>
              <a:rPr lang="en-US" dirty="0" smtClean="0"/>
            </a:br>
            <a:r>
              <a:rPr lang="en-US" dirty="0" smtClean="0"/>
              <a:t>Confirm Author &amp; Denote Department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2871295"/>
            <a:ext cx="1833210" cy="1362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Review individual </a:t>
            </a:r>
            <a:r>
              <a:rPr lang="en-US" dirty="0"/>
              <a:t>c</a:t>
            </a:r>
            <a:r>
              <a:rPr lang="en-US" dirty="0" smtClean="0"/>
              <a:t>itation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2871295"/>
            <a:ext cx="1833210" cy="1362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author </a:t>
            </a:r>
            <a:r>
              <a:rPr lang="en-US" dirty="0"/>
              <a:t>i</a:t>
            </a:r>
            <a:r>
              <a:rPr lang="en-US" dirty="0" smtClean="0"/>
              <a:t>ndex for each </a:t>
            </a:r>
            <a:r>
              <a:rPr lang="en-US" dirty="0"/>
              <a:t>a</a:t>
            </a:r>
            <a:r>
              <a:rPr lang="en-US" dirty="0" smtClean="0"/>
              <a:t>uthor in article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21460" y="2871295"/>
            <a:ext cx="1833210" cy="1362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author is associated with OUWB, bold name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3590" y="2871295"/>
            <a:ext cx="1833210" cy="1362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 up and denote author’s department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3" idx="3"/>
            <a:endCxn id="4" idx="1"/>
          </p:cNvCxnSpPr>
          <p:nvPr/>
        </p:nvCxnSpPr>
        <p:spPr>
          <a:xfrm>
            <a:off x="229041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7" idx="1"/>
          </p:cNvCxnSpPr>
          <p:nvPr/>
        </p:nvCxnSpPr>
        <p:spPr>
          <a:xfrm>
            <a:off x="442254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8" idx="1"/>
          </p:cNvCxnSpPr>
          <p:nvPr/>
        </p:nvCxnSpPr>
        <p:spPr>
          <a:xfrm>
            <a:off x="655467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2"/>
            <a:endCxn id="3" idx="2"/>
          </p:cNvCxnSpPr>
          <p:nvPr/>
        </p:nvCxnSpPr>
        <p:spPr>
          <a:xfrm rot="5400000">
            <a:off x="4572000" y="1035473"/>
            <a:ext cx="12700" cy="6396390"/>
          </a:xfrm>
          <a:prstGeom prst="bentConnector3">
            <a:avLst>
              <a:gd name="adj1" fmla="val 342406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00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Automated Process</a:t>
            </a:r>
            <a:br>
              <a:rPr lang="en-US" dirty="0" smtClean="0"/>
            </a:br>
            <a:r>
              <a:rPr lang="en-US" dirty="0" smtClean="0"/>
              <a:t>Confirm Author &amp; Denote Department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Export citations from citation manager as XML file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script against XML file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146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 produces completed and manual XML files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359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XML files into citation manager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658097" y="4760585"/>
            <a:ext cx="1833210" cy="1362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 manual process on records from manual file</a:t>
            </a:r>
          </a:p>
        </p:txBody>
      </p: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229041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442254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655467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2"/>
            <a:endCxn id="7" idx="3"/>
          </p:cNvCxnSpPr>
          <p:nvPr/>
        </p:nvCxnSpPr>
        <p:spPr>
          <a:xfrm rot="5400000">
            <a:off x="6026699" y="3698276"/>
            <a:ext cx="1208104" cy="227888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18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Automated Process</a:t>
            </a:r>
            <a:br>
              <a:rPr lang="en-US" dirty="0" smtClean="0"/>
            </a:br>
            <a:r>
              <a:rPr lang="en-US" dirty="0" smtClean="0"/>
              <a:t>Confirm Author &amp; Denote Department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Export citations from citation manager as XML file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script against XML file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146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Script produces completed and manual XML files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3590" y="2871295"/>
            <a:ext cx="1833210" cy="136237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XML files into citation manager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658097" y="4760585"/>
            <a:ext cx="1833210" cy="1362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 manual process on records from manual file</a:t>
            </a:r>
          </a:p>
        </p:txBody>
      </p: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229041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442254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655467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2"/>
            <a:endCxn id="7" idx="3"/>
          </p:cNvCxnSpPr>
          <p:nvPr/>
        </p:nvCxnSpPr>
        <p:spPr>
          <a:xfrm rot="5400000">
            <a:off x="6026699" y="3698276"/>
            <a:ext cx="1208104" cy="227888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12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Script Process</a:t>
            </a:r>
            <a:br>
              <a:rPr lang="en-US" dirty="0" smtClean="0"/>
            </a:br>
            <a:r>
              <a:rPr lang="en-US" dirty="0" smtClean="0"/>
              <a:t>Confirm Author &amp; Denote Department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Retrieve authors from record in XML file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Match </a:t>
            </a:r>
            <a:r>
              <a:rPr lang="en-US" dirty="0"/>
              <a:t>a</a:t>
            </a:r>
            <a:r>
              <a:rPr lang="en-US" dirty="0" smtClean="0"/>
              <a:t>uthors against Author Index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146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match, bold author and denote department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359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no match, move record to manual XML file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229041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>
          <a:xfrm>
            <a:off x="442254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6" idx="1"/>
          </p:cNvCxnSpPr>
          <p:nvPr/>
        </p:nvCxnSpPr>
        <p:spPr>
          <a:xfrm>
            <a:off x="655467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" idx="2"/>
            <a:endCxn id="3" idx="2"/>
          </p:cNvCxnSpPr>
          <p:nvPr/>
        </p:nvCxnSpPr>
        <p:spPr>
          <a:xfrm rot="5400000">
            <a:off x="4572000" y="1035473"/>
            <a:ext cx="12700" cy="6396390"/>
          </a:xfrm>
          <a:prstGeom prst="bentConnector3">
            <a:avLst>
              <a:gd name="adj1" fmla="val 342406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69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Script Process</a:t>
            </a:r>
            <a:br>
              <a:rPr lang="en-US" dirty="0" smtClean="0"/>
            </a:br>
            <a:r>
              <a:rPr lang="en-US" dirty="0" smtClean="0"/>
              <a:t>Confirm Author &amp; Denote Department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Retrieve authors from record in XML file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89330" y="2871295"/>
            <a:ext cx="1833210" cy="1362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Match </a:t>
            </a:r>
            <a:r>
              <a:rPr lang="en-US" dirty="0"/>
              <a:t>a</a:t>
            </a:r>
            <a:r>
              <a:rPr lang="en-US" dirty="0" smtClean="0"/>
              <a:t>uthors against Author Index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146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match, bold author and denote department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3590" y="2871295"/>
            <a:ext cx="1833210" cy="13623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no match, move record to manual XML file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>
          <a:xfrm>
            <a:off x="229041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>
          <a:xfrm>
            <a:off x="442254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6" idx="1"/>
          </p:cNvCxnSpPr>
          <p:nvPr/>
        </p:nvCxnSpPr>
        <p:spPr>
          <a:xfrm>
            <a:off x="6554670" y="3552482"/>
            <a:ext cx="298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" idx="2"/>
            <a:endCxn id="3" idx="2"/>
          </p:cNvCxnSpPr>
          <p:nvPr/>
        </p:nvCxnSpPr>
        <p:spPr>
          <a:xfrm rot="5400000">
            <a:off x="4572000" y="1035473"/>
            <a:ext cx="12700" cy="6396390"/>
          </a:xfrm>
          <a:prstGeom prst="bentConnector3">
            <a:avLst>
              <a:gd name="adj1" fmla="val 342406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35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Index sample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806430" y="2274239"/>
            <a:ext cx="3522047" cy="3120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Keith Engwall: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Engwall, Keith</a:t>
            </a:r>
          </a:p>
          <a:p>
            <a:pPr algn="ctr"/>
            <a:r>
              <a:rPr lang="en-US" sz="2800" dirty="0" smtClean="0"/>
              <a:t>Engwall, K</a:t>
            </a:r>
          </a:p>
          <a:p>
            <a:pPr algn="ctr"/>
            <a:r>
              <a:rPr lang="en-US" sz="2800" dirty="0" smtClean="0"/>
              <a:t>Engwall K</a:t>
            </a:r>
          </a:p>
          <a:p>
            <a:pPr algn="ctr"/>
            <a:r>
              <a:rPr lang="en-US" sz="2800" dirty="0" smtClean="0"/>
              <a:t>K Engwall</a:t>
            </a:r>
          </a:p>
        </p:txBody>
      </p:sp>
    </p:spTree>
    <p:extLst>
      <p:ext uri="{BB962C8B-B14F-4D97-AF65-F5344CB8AC3E}">
        <p14:creationId xmlns:p14="http://schemas.microsoft.com/office/powerpoint/2010/main" val="403624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247</Words>
  <Application>Microsoft Macintosh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Facilitating Institutional Scholarly Tracking with Automation</vt:lpstr>
      <vt:lpstr>Manual Process Institutional Scholarly Tracking</vt:lpstr>
      <vt:lpstr>Manual Process Institutional Scholarly Tracking</vt:lpstr>
      <vt:lpstr>Manual Process Confirm Author &amp; Denote Department</vt:lpstr>
      <vt:lpstr>Automated Process Confirm Author &amp; Denote Department</vt:lpstr>
      <vt:lpstr>Automated Process Confirm Author &amp; Denote Department</vt:lpstr>
      <vt:lpstr>Script Process Confirm Author &amp; Denote Department</vt:lpstr>
      <vt:lpstr>Script Process Confirm Author &amp; Denote Department</vt:lpstr>
      <vt:lpstr>Author Index sample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Engwall</dc:creator>
  <cp:lastModifiedBy>Keith Engwall</cp:lastModifiedBy>
  <cp:revision>4</cp:revision>
  <dcterms:created xsi:type="dcterms:W3CDTF">2014-11-06T14:16:47Z</dcterms:created>
  <dcterms:modified xsi:type="dcterms:W3CDTF">2014-11-06T14:55:55Z</dcterms:modified>
</cp:coreProperties>
</file>